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6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FF"/>
    <a:srgbClr val="0066FF"/>
    <a:srgbClr val="F927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90" d="100"/>
          <a:sy n="90" d="100"/>
        </p:scale>
        <p:origin x="398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E02FE2-E3BF-46B2-826B-EE1558D6489E}" type="doc">
      <dgm:prSet loTypeId="urn:microsoft.com/office/officeart/2005/8/layout/vProcess5" loCatId="process" qsTypeId="urn:microsoft.com/office/officeart/2005/8/quickstyle/3d2" qsCatId="3D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DE3964CC-A67A-4B81-9035-CDBF6B385697}">
      <dgm:prSet phldrT="[Text]"/>
      <dgm:spPr/>
      <dgm:t>
        <a:bodyPr/>
        <a:lstStyle/>
        <a:p>
          <a:r>
            <a:rPr lang="en-IN" dirty="0"/>
            <a:t>Key Roles Overview</a:t>
          </a:r>
        </a:p>
      </dgm:t>
    </dgm:pt>
    <dgm:pt modelId="{CF3F77AF-85BF-43FA-9670-5E9F471482A3}" type="parTrans" cxnId="{A75538D1-F7E4-4F0A-83CF-B7B4E58EDCDA}">
      <dgm:prSet/>
      <dgm:spPr/>
      <dgm:t>
        <a:bodyPr/>
        <a:lstStyle/>
        <a:p>
          <a:endParaRPr lang="en-IN"/>
        </a:p>
      </dgm:t>
    </dgm:pt>
    <dgm:pt modelId="{3B293525-DC63-4A71-B5AE-DA54086A6ACF}" type="sibTrans" cxnId="{A75538D1-F7E4-4F0A-83CF-B7B4E58EDCDA}">
      <dgm:prSet/>
      <dgm:spPr/>
      <dgm:t>
        <a:bodyPr/>
        <a:lstStyle/>
        <a:p>
          <a:endParaRPr lang="en-IN"/>
        </a:p>
      </dgm:t>
    </dgm:pt>
    <dgm:pt modelId="{7C629F90-F59D-41E2-A66F-884F66346BD2}">
      <dgm:prSet phldrT="[Text]"/>
      <dgm:spPr/>
      <dgm:t>
        <a:bodyPr/>
        <a:lstStyle/>
        <a:p>
          <a:r>
            <a:rPr lang="en-IN" dirty="0"/>
            <a:t>Use Cases</a:t>
          </a:r>
        </a:p>
      </dgm:t>
    </dgm:pt>
    <dgm:pt modelId="{9CA907B9-803C-46A3-8A09-AA2C5568FCD2}" type="parTrans" cxnId="{C449C5A7-F568-40A0-9608-0E5A35D40EB4}">
      <dgm:prSet/>
      <dgm:spPr/>
      <dgm:t>
        <a:bodyPr/>
        <a:lstStyle/>
        <a:p>
          <a:endParaRPr lang="en-IN"/>
        </a:p>
      </dgm:t>
    </dgm:pt>
    <dgm:pt modelId="{E50F4655-B699-4B51-B9CC-421C8C87DAAE}" type="sibTrans" cxnId="{C449C5A7-F568-40A0-9608-0E5A35D40EB4}">
      <dgm:prSet/>
      <dgm:spPr/>
      <dgm:t>
        <a:bodyPr/>
        <a:lstStyle/>
        <a:p>
          <a:endParaRPr lang="en-IN"/>
        </a:p>
      </dgm:t>
    </dgm:pt>
    <dgm:pt modelId="{B01CC57B-5E61-4B96-A6F0-B9C2C3817342}">
      <dgm:prSet phldrT="[Text]"/>
      <dgm:spPr/>
      <dgm:t>
        <a:bodyPr/>
        <a:lstStyle/>
        <a:p>
          <a:r>
            <a:rPr lang="en-IN" dirty="0"/>
            <a:t>Activity</a:t>
          </a:r>
        </a:p>
      </dgm:t>
    </dgm:pt>
    <dgm:pt modelId="{374D9D6B-6ECE-4A98-926E-4F0FBA0C1B17}" type="parTrans" cxnId="{4A4A3DEA-B745-4802-AF72-64D5C79B8E91}">
      <dgm:prSet/>
      <dgm:spPr/>
      <dgm:t>
        <a:bodyPr/>
        <a:lstStyle/>
        <a:p>
          <a:endParaRPr lang="en-IN"/>
        </a:p>
      </dgm:t>
    </dgm:pt>
    <dgm:pt modelId="{EB86344A-B967-46FD-A9F1-3AEA6D584F4C}" type="sibTrans" cxnId="{4A4A3DEA-B745-4802-AF72-64D5C79B8E91}">
      <dgm:prSet/>
      <dgm:spPr/>
      <dgm:t>
        <a:bodyPr/>
        <a:lstStyle/>
        <a:p>
          <a:endParaRPr lang="en-IN"/>
        </a:p>
      </dgm:t>
    </dgm:pt>
    <dgm:pt modelId="{8333A661-9C15-44BA-AE02-D03C4886FE7D}">
      <dgm:prSet phldrT="[Text]"/>
      <dgm:spPr/>
      <dgm:t>
        <a:bodyPr/>
        <a:lstStyle/>
        <a:p>
          <a:r>
            <a:rPr lang="en-IN" dirty="0"/>
            <a:t>Know Career Tracks</a:t>
          </a:r>
        </a:p>
      </dgm:t>
    </dgm:pt>
    <dgm:pt modelId="{7D940AEF-AFF9-4AC2-81C3-360CBFF379DF}" type="parTrans" cxnId="{D780BBB9-D2A9-4B5E-85BE-252D28CF236C}">
      <dgm:prSet/>
      <dgm:spPr/>
      <dgm:t>
        <a:bodyPr/>
        <a:lstStyle/>
        <a:p>
          <a:endParaRPr lang="en-IN"/>
        </a:p>
      </dgm:t>
    </dgm:pt>
    <dgm:pt modelId="{134E7F8C-4866-4BD1-8669-06E9EE2F46F7}" type="sibTrans" cxnId="{D780BBB9-D2A9-4B5E-85BE-252D28CF236C}">
      <dgm:prSet/>
      <dgm:spPr/>
      <dgm:t>
        <a:bodyPr/>
        <a:lstStyle/>
        <a:p>
          <a:endParaRPr lang="en-IN"/>
        </a:p>
      </dgm:t>
    </dgm:pt>
    <dgm:pt modelId="{2279CB37-D8ED-4BF6-8798-D9A253275F60}">
      <dgm:prSet phldrT="[Text]"/>
      <dgm:spPr/>
      <dgm:t>
        <a:bodyPr/>
        <a:lstStyle/>
        <a:p>
          <a:r>
            <a:rPr lang="en-IN" dirty="0"/>
            <a:t>Skills &amp; Competencies needed</a:t>
          </a:r>
        </a:p>
      </dgm:t>
    </dgm:pt>
    <dgm:pt modelId="{613D4A8A-E24F-462A-B29A-E8656F5F132A}" type="parTrans" cxnId="{5ACBA72C-DF29-4B6C-B1DA-4776C0880234}">
      <dgm:prSet/>
      <dgm:spPr/>
      <dgm:t>
        <a:bodyPr/>
        <a:lstStyle/>
        <a:p>
          <a:endParaRPr lang="en-IN"/>
        </a:p>
      </dgm:t>
    </dgm:pt>
    <dgm:pt modelId="{8AC3CF22-8034-4D1C-8673-1E266ABF1301}" type="sibTrans" cxnId="{5ACBA72C-DF29-4B6C-B1DA-4776C0880234}">
      <dgm:prSet/>
      <dgm:spPr/>
      <dgm:t>
        <a:bodyPr/>
        <a:lstStyle/>
        <a:p>
          <a:endParaRPr lang="en-IN"/>
        </a:p>
      </dgm:t>
    </dgm:pt>
    <dgm:pt modelId="{F8F1A868-5EBF-42ED-BCF7-B25DA126EC15}" type="pres">
      <dgm:prSet presAssocID="{76E02FE2-E3BF-46B2-826B-EE1558D6489E}" presName="outerComposite" presStyleCnt="0">
        <dgm:presLayoutVars>
          <dgm:chMax val="5"/>
          <dgm:dir/>
          <dgm:resizeHandles val="exact"/>
        </dgm:presLayoutVars>
      </dgm:prSet>
      <dgm:spPr/>
    </dgm:pt>
    <dgm:pt modelId="{B24C1305-702A-4B28-889B-3829A99E476E}" type="pres">
      <dgm:prSet presAssocID="{76E02FE2-E3BF-46B2-826B-EE1558D6489E}" presName="dummyMaxCanvas" presStyleCnt="0">
        <dgm:presLayoutVars/>
      </dgm:prSet>
      <dgm:spPr/>
    </dgm:pt>
    <dgm:pt modelId="{93F9E16A-921D-4C96-B609-E0AEE65F88BC}" type="pres">
      <dgm:prSet presAssocID="{76E02FE2-E3BF-46B2-826B-EE1558D6489E}" presName="ThreeNodes_1" presStyleLbl="node1" presStyleIdx="0" presStyleCnt="3">
        <dgm:presLayoutVars>
          <dgm:bulletEnabled val="1"/>
        </dgm:presLayoutVars>
      </dgm:prSet>
      <dgm:spPr/>
    </dgm:pt>
    <dgm:pt modelId="{0D1DBED6-EC9C-45F1-ABEF-823B7D8003A2}" type="pres">
      <dgm:prSet presAssocID="{76E02FE2-E3BF-46B2-826B-EE1558D6489E}" presName="ThreeNodes_2" presStyleLbl="node1" presStyleIdx="1" presStyleCnt="3">
        <dgm:presLayoutVars>
          <dgm:bulletEnabled val="1"/>
        </dgm:presLayoutVars>
      </dgm:prSet>
      <dgm:spPr/>
    </dgm:pt>
    <dgm:pt modelId="{49916FEA-13F6-428D-9A0D-DE926C50AA24}" type="pres">
      <dgm:prSet presAssocID="{76E02FE2-E3BF-46B2-826B-EE1558D6489E}" presName="ThreeNodes_3" presStyleLbl="node1" presStyleIdx="2" presStyleCnt="3">
        <dgm:presLayoutVars>
          <dgm:bulletEnabled val="1"/>
        </dgm:presLayoutVars>
      </dgm:prSet>
      <dgm:spPr/>
    </dgm:pt>
    <dgm:pt modelId="{CA9B63E2-590B-420B-9F26-4BB7783A186E}" type="pres">
      <dgm:prSet presAssocID="{76E02FE2-E3BF-46B2-826B-EE1558D6489E}" presName="ThreeConn_1-2" presStyleLbl="fgAccFollowNode1" presStyleIdx="0" presStyleCnt="2">
        <dgm:presLayoutVars>
          <dgm:bulletEnabled val="1"/>
        </dgm:presLayoutVars>
      </dgm:prSet>
      <dgm:spPr/>
    </dgm:pt>
    <dgm:pt modelId="{892FA2C3-B16D-4CD9-865D-D53D91D97D31}" type="pres">
      <dgm:prSet presAssocID="{76E02FE2-E3BF-46B2-826B-EE1558D6489E}" presName="ThreeConn_2-3" presStyleLbl="fgAccFollowNode1" presStyleIdx="1" presStyleCnt="2">
        <dgm:presLayoutVars>
          <dgm:bulletEnabled val="1"/>
        </dgm:presLayoutVars>
      </dgm:prSet>
      <dgm:spPr/>
    </dgm:pt>
    <dgm:pt modelId="{A399B925-D318-4FEC-9A31-DD5A21804316}" type="pres">
      <dgm:prSet presAssocID="{76E02FE2-E3BF-46B2-826B-EE1558D6489E}" presName="ThreeNodes_1_text" presStyleLbl="node1" presStyleIdx="2" presStyleCnt="3">
        <dgm:presLayoutVars>
          <dgm:bulletEnabled val="1"/>
        </dgm:presLayoutVars>
      </dgm:prSet>
      <dgm:spPr/>
    </dgm:pt>
    <dgm:pt modelId="{2A636CAF-264E-472F-9CD1-60ACDAAA2771}" type="pres">
      <dgm:prSet presAssocID="{76E02FE2-E3BF-46B2-826B-EE1558D6489E}" presName="ThreeNodes_2_text" presStyleLbl="node1" presStyleIdx="2" presStyleCnt="3">
        <dgm:presLayoutVars>
          <dgm:bulletEnabled val="1"/>
        </dgm:presLayoutVars>
      </dgm:prSet>
      <dgm:spPr/>
    </dgm:pt>
    <dgm:pt modelId="{2FE68CEF-1F5A-43AC-8C65-6D4996C2C1C8}" type="pres">
      <dgm:prSet presAssocID="{76E02FE2-E3BF-46B2-826B-EE1558D6489E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9267651C-BC7B-40F3-AB8B-64865727B704}" type="presOf" srcId="{DE3964CC-A67A-4B81-9035-CDBF6B385697}" destId="{93F9E16A-921D-4C96-B609-E0AEE65F88BC}" srcOrd="0" destOrd="0" presId="urn:microsoft.com/office/officeart/2005/8/layout/vProcess5"/>
    <dgm:cxn modelId="{C427E41F-DEA3-4E24-8BC5-5F5273D0CF00}" type="presOf" srcId="{3B293525-DC63-4A71-B5AE-DA54086A6ACF}" destId="{CA9B63E2-590B-420B-9F26-4BB7783A186E}" srcOrd="0" destOrd="0" presId="urn:microsoft.com/office/officeart/2005/8/layout/vProcess5"/>
    <dgm:cxn modelId="{5ACBA72C-DF29-4B6C-B1DA-4776C0880234}" srcId="{DE3964CC-A67A-4B81-9035-CDBF6B385697}" destId="{2279CB37-D8ED-4BF6-8798-D9A253275F60}" srcOrd="1" destOrd="0" parTransId="{613D4A8A-E24F-462A-B29A-E8656F5F132A}" sibTransId="{8AC3CF22-8034-4D1C-8673-1E266ABF1301}"/>
    <dgm:cxn modelId="{552D7261-1EE6-4393-83DA-7979CDDEC39D}" type="presOf" srcId="{B01CC57B-5E61-4B96-A6F0-B9C2C3817342}" destId="{49916FEA-13F6-428D-9A0D-DE926C50AA24}" srcOrd="0" destOrd="0" presId="urn:microsoft.com/office/officeart/2005/8/layout/vProcess5"/>
    <dgm:cxn modelId="{9CB46F64-31CC-48AE-ADBD-0B65C3632695}" type="presOf" srcId="{7C629F90-F59D-41E2-A66F-884F66346BD2}" destId="{2A636CAF-264E-472F-9CD1-60ACDAAA2771}" srcOrd="1" destOrd="0" presId="urn:microsoft.com/office/officeart/2005/8/layout/vProcess5"/>
    <dgm:cxn modelId="{B6E6E665-354C-4084-8B62-537F35370FD4}" type="presOf" srcId="{DE3964CC-A67A-4B81-9035-CDBF6B385697}" destId="{A399B925-D318-4FEC-9A31-DD5A21804316}" srcOrd="1" destOrd="0" presId="urn:microsoft.com/office/officeart/2005/8/layout/vProcess5"/>
    <dgm:cxn modelId="{37A4486A-344E-4C49-AB70-9253385B329F}" type="presOf" srcId="{8333A661-9C15-44BA-AE02-D03C4886FE7D}" destId="{93F9E16A-921D-4C96-B609-E0AEE65F88BC}" srcOrd="0" destOrd="1" presId="urn:microsoft.com/office/officeart/2005/8/layout/vProcess5"/>
    <dgm:cxn modelId="{6104587A-B340-4EA3-A327-88C1EBF53EB9}" type="presOf" srcId="{8333A661-9C15-44BA-AE02-D03C4886FE7D}" destId="{A399B925-D318-4FEC-9A31-DD5A21804316}" srcOrd="1" destOrd="1" presId="urn:microsoft.com/office/officeart/2005/8/layout/vProcess5"/>
    <dgm:cxn modelId="{60A14681-FFDD-4A60-B151-329C004C399F}" type="presOf" srcId="{2279CB37-D8ED-4BF6-8798-D9A253275F60}" destId="{A399B925-D318-4FEC-9A31-DD5A21804316}" srcOrd="1" destOrd="2" presId="urn:microsoft.com/office/officeart/2005/8/layout/vProcess5"/>
    <dgm:cxn modelId="{C9C32B83-7CC9-4E91-B79C-59709FE863C6}" type="presOf" srcId="{7C629F90-F59D-41E2-A66F-884F66346BD2}" destId="{0D1DBED6-EC9C-45F1-ABEF-823B7D8003A2}" srcOrd="0" destOrd="0" presId="urn:microsoft.com/office/officeart/2005/8/layout/vProcess5"/>
    <dgm:cxn modelId="{483E43A7-6226-4793-8EA3-0D466A5F99F0}" type="presOf" srcId="{B01CC57B-5E61-4B96-A6F0-B9C2C3817342}" destId="{2FE68CEF-1F5A-43AC-8C65-6D4996C2C1C8}" srcOrd="1" destOrd="0" presId="urn:microsoft.com/office/officeart/2005/8/layout/vProcess5"/>
    <dgm:cxn modelId="{C449C5A7-F568-40A0-9608-0E5A35D40EB4}" srcId="{76E02FE2-E3BF-46B2-826B-EE1558D6489E}" destId="{7C629F90-F59D-41E2-A66F-884F66346BD2}" srcOrd="1" destOrd="0" parTransId="{9CA907B9-803C-46A3-8A09-AA2C5568FCD2}" sibTransId="{E50F4655-B699-4B51-B9CC-421C8C87DAAE}"/>
    <dgm:cxn modelId="{D780BBB9-D2A9-4B5E-85BE-252D28CF236C}" srcId="{DE3964CC-A67A-4B81-9035-CDBF6B385697}" destId="{8333A661-9C15-44BA-AE02-D03C4886FE7D}" srcOrd="0" destOrd="0" parTransId="{7D940AEF-AFF9-4AC2-81C3-360CBFF379DF}" sibTransId="{134E7F8C-4866-4BD1-8669-06E9EE2F46F7}"/>
    <dgm:cxn modelId="{14DE44BB-2F85-4674-9924-4BC67A25B744}" type="presOf" srcId="{E50F4655-B699-4B51-B9CC-421C8C87DAAE}" destId="{892FA2C3-B16D-4CD9-865D-D53D91D97D31}" srcOrd="0" destOrd="0" presId="urn:microsoft.com/office/officeart/2005/8/layout/vProcess5"/>
    <dgm:cxn modelId="{A75538D1-F7E4-4F0A-83CF-B7B4E58EDCDA}" srcId="{76E02FE2-E3BF-46B2-826B-EE1558D6489E}" destId="{DE3964CC-A67A-4B81-9035-CDBF6B385697}" srcOrd="0" destOrd="0" parTransId="{CF3F77AF-85BF-43FA-9670-5E9F471482A3}" sibTransId="{3B293525-DC63-4A71-B5AE-DA54086A6ACF}"/>
    <dgm:cxn modelId="{8F0A61D7-DB7E-4295-9CAA-79BB085E4BED}" type="presOf" srcId="{76E02FE2-E3BF-46B2-826B-EE1558D6489E}" destId="{F8F1A868-5EBF-42ED-BCF7-B25DA126EC15}" srcOrd="0" destOrd="0" presId="urn:microsoft.com/office/officeart/2005/8/layout/vProcess5"/>
    <dgm:cxn modelId="{4A4A3DEA-B745-4802-AF72-64D5C79B8E91}" srcId="{76E02FE2-E3BF-46B2-826B-EE1558D6489E}" destId="{B01CC57B-5E61-4B96-A6F0-B9C2C3817342}" srcOrd="2" destOrd="0" parTransId="{374D9D6B-6ECE-4A98-926E-4F0FBA0C1B17}" sibTransId="{EB86344A-B967-46FD-A9F1-3AEA6D584F4C}"/>
    <dgm:cxn modelId="{A068F1F7-F837-422B-A2F9-04286993DBA0}" type="presOf" srcId="{2279CB37-D8ED-4BF6-8798-D9A253275F60}" destId="{93F9E16A-921D-4C96-B609-E0AEE65F88BC}" srcOrd="0" destOrd="2" presId="urn:microsoft.com/office/officeart/2005/8/layout/vProcess5"/>
    <dgm:cxn modelId="{544479C8-47A2-40F5-A668-0CCF645603CC}" type="presParOf" srcId="{F8F1A868-5EBF-42ED-BCF7-B25DA126EC15}" destId="{B24C1305-702A-4B28-889B-3829A99E476E}" srcOrd="0" destOrd="0" presId="urn:microsoft.com/office/officeart/2005/8/layout/vProcess5"/>
    <dgm:cxn modelId="{AEDEB2DD-0284-472A-AE42-D755B2413DA0}" type="presParOf" srcId="{F8F1A868-5EBF-42ED-BCF7-B25DA126EC15}" destId="{93F9E16A-921D-4C96-B609-E0AEE65F88BC}" srcOrd="1" destOrd="0" presId="urn:microsoft.com/office/officeart/2005/8/layout/vProcess5"/>
    <dgm:cxn modelId="{D89EC11E-FFEE-4B27-94C0-52E09A5395DF}" type="presParOf" srcId="{F8F1A868-5EBF-42ED-BCF7-B25DA126EC15}" destId="{0D1DBED6-EC9C-45F1-ABEF-823B7D8003A2}" srcOrd="2" destOrd="0" presId="urn:microsoft.com/office/officeart/2005/8/layout/vProcess5"/>
    <dgm:cxn modelId="{483E016D-A767-43D6-B89B-BE86CA222B29}" type="presParOf" srcId="{F8F1A868-5EBF-42ED-BCF7-B25DA126EC15}" destId="{49916FEA-13F6-428D-9A0D-DE926C50AA24}" srcOrd="3" destOrd="0" presId="urn:microsoft.com/office/officeart/2005/8/layout/vProcess5"/>
    <dgm:cxn modelId="{30AE973F-F23A-4BBB-9761-C63793387A5B}" type="presParOf" srcId="{F8F1A868-5EBF-42ED-BCF7-B25DA126EC15}" destId="{CA9B63E2-590B-420B-9F26-4BB7783A186E}" srcOrd="4" destOrd="0" presId="urn:microsoft.com/office/officeart/2005/8/layout/vProcess5"/>
    <dgm:cxn modelId="{3D6BBC92-7775-4939-9E29-B3E16EF2B3DA}" type="presParOf" srcId="{F8F1A868-5EBF-42ED-BCF7-B25DA126EC15}" destId="{892FA2C3-B16D-4CD9-865D-D53D91D97D31}" srcOrd="5" destOrd="0" presId="urn:microsoft.com/office/officeart/2005/8/layout/vProcess5"/>
    <dgm:cxn modelId="{2A334A88-7F99-4B7E-95F2-3F59351971C7}" type="presParOf" srcId="{F8F1A868-5EBF-42ED-BCF7-B25DA126EC15}" destId="{A399B925-D318-4FEC-9A31-DD5A21804316}" srcOrd="6" destOrd="0" presId="urn:microsoft.com/office/officeart/2005/8/layout/vProcess5"/>
    <dgm:cxn modelId="{F8DD853F-6675-46F8-B27D-6A0FC4E5A5C5}" type="presParOf" srcId="{F8F1A868-5EBF-42ED-BCF7-B25DA126EC15}" destId="{2A636CAF-264E-472F-9CD1-60ACDAAA2771}" srcOrd="7" destOrd="0" presId="urn:microsoft.com/office/officeart/2005/8/layout/vProcess5"/>
    <dgm:cxn modelId="{0E399778-0761-4873-834C-5537FC8A6154}" type="presParOf" srcId="{F8F1A868-5EBF-42ED-BCF7-B25DA126EC15}" destId="{2FE68CEF-1F5A-43AC-8C65-6D4996C2C1C8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F9E16A-921D-4C96-B609-E0AEE65F88BC}">
      <dsp:nvSpPr>
        <dsp:cNvPr id="0" name=""/>
        <dsp:cNvSpPr/>
      </dsp:nvSpPr>
      <dsp:spPr>
        <a:xfrm>
          <a:off x="0" y="0"/>
          <a:ext cx="6908800" cy="16256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Key Roles Overview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kern="1200" dirty="0"/>
            <a:t>Know Career Tracks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kern="1200" dirty="0"/>
            <a:t>Skills &amp; Competencies needed</a:t>
          </a:r>
        </a:p>
      </dsp:txBody>
      <dsp:txXfrm>
        <a:off x="47612" y="47612"/>
        <a:ext cx="5154651" cy="1530376"/>
      </dsp:txXfrm>
    </dsp:sp>
    <dsp:sp modelId="{0D1DBED6-EC9C-45F1-ABEF-823B7D8003A2}">
      <dsp:nvSpPr>
        <dsp:cNvPr id="0" name=""/>
        <dsp:cNvSpPr/>
      </dsp:nvSpPr>
      <dsp:spPr>
        <a:xfrm>
          <a:off x="609599" y="1896533"/>
          <a:ext cx="6908800" cy="16256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3676672"/>
                <a:satOff val="-5114"/>
                <a:lumOff val="-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676672"/>
                <a:satOff val="-5114"/>
                <a:lumOff val="-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676672"/>
                <a:satOff val="-5114"/>
                <a:lumOff val="-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Use Cases</a:t>
          </a:r>
        </a:p>
      </dsp:txBody>
      <dsp:txXfrm>
        <a:off x="657211" y="1944145"/>
        <a:ext cx="5147335" cy="1530376"/>
      </dsp:txXfrm>
    </dsp:sp>
    <dsp:sp modelId="{49916FEA-13F6-428D-9A0D-DE926C50AA24}">
      <dsp:nvSpPr>
        <dsp:cNvPr id="0" name=""/>
        <dsp:cNvSpPr/>
      </dsp:nvSpPr>
      <dsp:spPr>
        <a:xfrm>
          <a:off x="1219199" y="3793066"/>
          <a:ext cx="6908800" cy="16256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7353344"/>
                <a:satOff val="-10228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7353344"/>
                <a:satOff val="-10228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7353344"/>
                <a:satOff val="-10228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Activity</a:t>
          </a:r>
        </a:p>
      </dsp:txBody>
      <dsp:txXfrm>
        <a:off x="1266811" y="3840678"/>
        <a:ext cx="5147335" cy="1530376"/>
      </dsp:txXfrm>
    </dsp:sp>
    <dsp:sp modelId="{CA9B63E2-590B-420B-9F26-4BB7783A186E}">
      <dsp:nvSpPr>
        <dsp:cNvPr id="0" name=""/>
        <dsp:cNvSpPr/>
      </dsp:nvSpPr>
      <dsp:spPr>
        <a:xfrm>
          <a:off x="5852159" y="1232746"/>
          <a:ext cx="1056640" cy="105664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kern="1200"/>
        </a:p>
      </dsp:txBody>
      <dsp:txXfrm>
        <a:off x="6089903" y="1232746"/>
        <a:ext cx="581152" cy="795122"/>
      </dsp:txXfrm>
    </dsp:sp>
    <dsp:sp modelId="{892FA2C3-B16D-4CD9-865D-D53D91D97D31}">
      <dsp:nvSpPr>
        <dsp:cNvPr id="0" name=""/>
        <dsp:cNvSpPr/>
      </dsp:nvSpPr>
      <dsp:spPr>
        <a:xfrm>
          <a:off x="6461759" y="3118442"/>
          <a:ext cx="1056640" cy="105664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7391755"/>
            <a:satOff val="-12816"/>
            <a:lumOff val="-1289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600" kern="1200"/>
        </a:p>
      </dsp:txBody>
      <dsp:txXfrm>
        <a:off x="6699503" y="3118442"/>
        <a:ext cx="581152" cy="795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100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50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66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086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30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16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64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629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285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8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65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7E627F-8EDF-4E8C-A31E-A1C9B7C06099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631FDE-CC0B-4D95-9257-18EDEDBBB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833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linkedin.com/pulse/top-12-data-science-experts-best-career-articles-linkedin-tanmoy-ray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E01672-D318-4893-BE6F-9AF9365A9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667986"/>
            <a:ext cx="10515600" cy="43002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3D8731-F667-4B93-95DE-60CDDF6FF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SGC – session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4C297E-46F0-46B3-9C5A-E4A29C73479D}"/>
              </a:ext>
            </a:extLst>
          </p:cNvPr>
          <p:cNvSpPr txBox="1"/>
          <p:nvPr/>
        </p:nvSpPr>
        <p:spPr>
          <a:xfrm>
            <a:off x="1260629" y="3322468"/>
            <a:ext cx="3400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Career Landscape</a:t>
            </a:r>
          </a:p>
          <a:p>
            <a:endParaRPr lang="en-IN" sz="2400" dirty="0"/>
          </a:p>
          <a:p>
            <a:r>
              <a:rPr lang="en-IN" sz="2400" dirty="0"/>
              <a:t>23</a:t>
            </a:r>
            <a:r>
              <a:rPr lang="en-IN" sz="2400" baseline="30000" dirty="0"/>
              <a:t>rd</a:t>
            </a:r>
            <a:r>
              <a:rPr lang="en-IN" sz="2400" dirty="0"/>
              <a:t> Jan, 2021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9286" y="79898"/>
            <a:ext cx="1649027" cy="109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265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597611" cy="101205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796211B-81C4-414C-B553-B8087E49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Roles Hierarchy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49BE5B-2C63-439E-946D-DC5CC7C8A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118585"/>
            <a:ext cx="11734800" cy="531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33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597611" cy="101205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796211B-81C4-414C-B553-B8087E49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Soft Skills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0FE199-198C-4216-AE65-D4DBACDEA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31" y="1091953"/>
            <a:ext cx="10763250" cy="568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25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597611" cy="101205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796211B-81C4-414C-B553-B8087E49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Use Cases – Banking &amp; Finance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321A25-77A9-4E78-A49B-BC2E3BB1FFF9}"/>
              </a:ext>
            </a:extLst>
          </p:cNvPr>
          <p:cNvSpPr txBox="1"/>
          <p:nvPr/>
        </p:nvSpPr>
        <p:spPr>
          <a:xfrm>
            <a:off x="685800" y="1466850"/>
            <a:ext cx="103441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Fraud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Customer Segmentation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Risk Modelling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Personalized Marketing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Lifetime value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Customer Support</a:t>
            </a:r>
          </a:p>
        </p:txBody>
      </p:sp>
    </p:spTree>
    <p:extLst>
      <p:ext uri="{BB962C8B-B14F-4D97-AF65-F5344CB8AC3E}">
        <p14:creationId xmlns:p14="http://schemas.microsoft.com/office/powerpoint/2010/main" val="2846648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597611" cy="101205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796211B-81C4-414C-B553-B8087E49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How to grow in current role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A74B32-D86A-472A-B8E8-75DA0A262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71360"/>
            <a:ext cx="12192000" cy="391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019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597611" cy="101205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796211B-81C4-414C-B553-B8087E49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Activity Time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FF6C18-C3AA-4F78-B0EC-83C3DAFC8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5389"/>
            <a:ext cx="12192000" cy="54482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377F6B-00BB-4E4C-BB74-7B3374FBBD29}"/>
              </a:ext>
            </a:extLst>
          </p:cNvPr>
          <p:cNvSpPr txBox="1"/>
          <p:nvPr/>
        </p:nvSpPr>
        <p:spPr>
          <a:xfrm>
            <a:off x="552450" y="6174328"/>
            <a:ext cx="9976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Top DS influencers to follow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2059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649027" cy="10993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97A8114-375C-456E-9CF6-447E1E6A9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297" y="1944208"/>
            <a:ext cx="8053405" cy="376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411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FC9FD4ED-0EF4-41A5-8DA2-F87ED3FDE621}"/>
              </a:ext>
            </a:extLst>
          </p:cNvPr>
          <p:cNvSpPr txBox="1">
            <a:spLocks/>
          </p:cNvSpPr>
          <p:nvPr/>
        </p:nvSpPr>
        <p:spPr>
          <a:xfrm>
            <a:off x="146410" y="123097"/>
            <a:ext cx="7920000" cy="959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199" b="1" dirty="0"/>
              <a:t>Agenda</a:t>
            </a:r>
            <a:r>
              <a:rPr lang="en-US" sz="2133" dirty="0">
                <a:solidFill>
                  <a:srgbClr val="B9975B"/>
                </a:solidFill>
              </a:rPr>
              <a:t>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319317-5532-4D1A-A56E-4B518E7A9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649027" cy="1099351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59D575D-2AF1-4B6C-8BF4-80672D76D5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172437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68993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D8731-F667-4B93-95DE-60CDDF6FF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Lifecycle of a Data Science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649027" cy="10993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5A9411-03CA-4F73-925E-FE97C503C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7" y="1277806"/>
            <a:ext cx="12192000" cy="494158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C354A7E-8BF5-4D19-939A-8F95DEE7D028}"/>
              </a:ext>
            </a:extLst>
          </p:cNvPr>
          <p:cNvSpPr/>
          <p:nvPr/>
        </p:nvSpPr>
        <p:spPr>
          <a:xfrm>
            <a:off x="284085" y="1179248"/>
            <a:ext cx="9170634" cy="4502461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D905B986-A5FB-4ABD-9674-C64B56F58FB1}"/>
              </a:ext>
            </a:extLst>
          </p:cNvPr>
          <p:cNvSpPr/>
          <p:nvPr/>
        </p:nvSpPr>
        <p:spPr>
          <a:xfrm>
            <a:off x="8336132" y="568171"/>
            <a:ext cx="1118587" cy="524686"/>
          </a:xfrm>
          <a:prstGeom prst="wedgeRoundRectCallout">
            <a:avLst>
              <a:gd name="adj1" fmla="val -81944"/>
              <a:gd name="adj2" fmla="val 63171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CRISP -DM</a:t>
            </a:r>
          </a:p>
        </p:txBody>
      </p:sp>
    </p:spTree>
    <p:extLst>
      <p:ext uri="{BB962C8B-B14F-4D97-AF65-F5344CB8AC3E}">
        <p14:creationId xmlns:p14="http://schemas.microsoft.com/office/powerpoint/2010/main" val="1468485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D8731-F667-4B93-95DE-60CDDF6FF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Model Lifecycle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649027" cy="10993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5EA544-2F4C-4ACD-93FD-77DDC1E13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857" y="1363526"/>
            <a:ext cx="8898215" cy="411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635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4EAC0E0-4359-4B6A-985E-837A33CF2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63" y="1091953"/>
            <a:ext cx="11558726" cy="53256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9286" y="79898"/>
            <a:ext cx="1597611" cy="101205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796211B-81C4-414C-B553-B8087E49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Roles</a:t>
            </a:r>
          </a:p>
        </p:txBody>
      </p:sp>
    </p:spTree>
    <p:extLst>
      <p:ext uri="{BB962C8B-B14F-4D97-AF65-F5344CB8AC3E}">
        <p14:creationId xmlns:p14="http://schemas.microsoft.com/office/powerpoint/2010/main" val="172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597611" cy="101205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796211B-81C4-414C-B553-B8087E49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Roles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04D66B-2EA9-4EFC-BF0F-487644A2D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00" y="1020932"/>
            <a:ext cx="11559600" cy="561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445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597611" cy="101205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796211B-81C4-414C-B553-B8087E49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Roles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AB244A-7752-4668-ACCA-9A8ED660C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00" y="1091953"/>
            <a:ext cx="11559600" cy="544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748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597611" cy="101205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796211B-81C4-414C-B553-B8087E49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Roles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A55510-2730-481C-B18F-CBEBD810D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082061"/>
            <a:ext cx="11715750" cy="547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165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504D8B-ED5D-4D84-9A0C-5820D4C1B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9286" y="79898"/>
            <a:ext cx="1597611" cy="101205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796211B-81C4-414C-B553-B8087E49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64" y="53266"/>
            <a:ext cx="10515600" cy="941034"/>
          </a:xfrm>
        </p:spPr>
        <p:txBody>
          <a:bodyPr/>
          <a:lstStyle/>
          <a:p>
            <a:r>
              <a:rPr lang="en-IN" dirty="0"/>
              <a:t>Roles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EECBA7-518E-40AC-BEE9-F02851486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00" y="1091953"/>
            <a:ext cx="11559600" cy="561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73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3125</TotalTime>
  <Words>76</Words>
  <Application>Microsoft Office PowerPoint</Application>
  <PresentationFormat>Widescreen</PresentationFormat>
  <Paragraphs>30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SGC – session 3</vt:lpstr>
      <vt:lpstr>PowerPoint Presentation</vt:lpstr>
      <vt:lpstr>Lifecycle of a Data Science Project</vt:lpstr>
      <vt:lpstr>Model Lifecycle</vt:lpstr>
      <vt:lpstr>Roles</vt:lpstr>
      <vt:lpstr>Roles</vt:lpstr>
      <vt:lpstr>Roles</vt:lpstr>
      <vt:lpstr>Roles</vt:lpstr>
      <vt:lpstr>Roles</vt:lpstr>
      <vt:lpstr>Roles Hierarchy</vt:lpstr>
      <vt:lpstr>Soft Skills</vt:lpstr>
      <vt:lpstr>Use Cases – Banking &amp; Finance</vt:lpstr>
      <vt:lpstr>How to grow in current role</vt:lpstr>
      <vt:lpstr>Activity Time</vt:lpstr>
      <vt:lpstr>PowerPoint Presentation</vt:lpstr>
    </vt:vector>
  </TitlesOfParts>
  <Company>Diageo PLC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Singh, Shashank S</dc:creator>
  <cp:lastModifiedBy>shashank.shekhar.singh@gmail.com</cp:lastModifiedBy>
  <cp:revision>33</cp:revision>
  <dcterms:created xsi:type="dcterms:W3CDTF">2020-09-22T10:25:27Z</dcterms:created>
  <dcterms:modified xsi:type="dcterms:W3CDTF">2021-01-23T11:59:29Z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7c77bae-9cad-4b1a-aac3-2a4ad557d70b_Enabled">
    <vt:lpwstr>True</vt:lpwstr>
  </property>
  <property fmtid="{D5CDD505-2E9C-101B-9397-08002B2CF9AE}" pid="3" name="MSIP_Label_a7c77bae-9cad-4b1a-aac3-2a4ad557d70b_SiteId">
    <vt:lpwstr>88ed286b-88d8-4faf-918f-883d693321ae</vt:lpwstr>
  </property>
  <property fmtid="{D5CDD505-2E9C-101B-9397-08002B2CF9AE}" pid="4" name="MSIP_Label_a7c77bae-9cad-4b1a-aac3-2a4ad557d70b_Owner">
    <vt:lpwstr>Shashank.Singh@diageo.com</vt:lpwstr>
  </property>
  <property fmtid="{D5CDD505-2E9C-101B-9397-08002B2CF9AE}" pid="5" name="MSIP_Label_a7c77bae-9cad-4b1a-aac3-2a4ad557d70b_SetDate">
    <vt:lpwstr>2020-09-22T10:25:46.3603281Z</vt:lpwstr>
  </property>
  <property fmtid="{D5CDD505-2E9C-101B-9397-08002B2CF9AE}" pid="6" name="MSIP_Label_a7c77bae-9cad-4b1a-aac3-2a4ad557d70b_Name">
    <vt:lpwstr>General</vt:lpwstr>
  </property>
  <property fmtid="{D5CDD505-2E9C-101B-9397-08002B2CF9AE}" pid="7" name="MSIP_Label_a7c77bae-9cad-4b1a-aac3-2a4ad557d70b_Application">
    <vt:lpwstr>Microsoft Azure Information Protection</vt:lpwstr>
  </property>
  <property fmtid="{D5CDD505-2E9C-101B-9397-08002B2CF9AE}" pid="8" name="MSIP_Label_a7c77bae-9cad-4b1a-aac3-2a4ad557d70b_Extended_MSFT_Method">
    <vt:lpwstr>Manual</vt:lpwstr>
  </property>
  <property fmtid="{D5CDD505-2E9C-101B-9397-08002B2CF9AE}" pid="9" name="Sensitivity">
    <vt:lpwstr>General</vt:lpwstr>
  </property>
</Properties>
</file>

<file path=docProps/thumbnail.jpeg>
</file>